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_rels/slide1.xml.rels" ContentType="application/vnd.openxmlformats-package.relationships+xml"/>
  <Override PartName="/ppt/presProps.xml" ContentType="application/vnd.openxmlformats-officedocument.presentationml.presProps+xml"/>
  <Override PartName="/ppt/media/image1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280" cy="3287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200" cy="3287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200" cy="3287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Tx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20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200" cy="3287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20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200" cy="3287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7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20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8" name="PlaceHolder 4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20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20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20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2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128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28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5" name="PlaceHolder 3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128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7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20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8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20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9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20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0" name="PlaceHolder 5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20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292032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3" name="PlaceHolder 3"/>
          <p:cNvSpPr>
            <a:spLocks noGrp="1"/>
          </p:cNvSpPr>
          <p:nvPr>
            <p:ph type="body"/>
          </p:nvPr>
        </p:nvSpPr>
        <p:spPr>
          <a:xfrm>
            <a:off x="3571560" y="1326600"/>
            <a:ext cx="292032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4" name="PlaceHolder 4"/>
          <p:cNvSpPr>
            <a:spLocks noGrp="1"/>
          </p:cNvSpPr>
          <p:nvPr>
            <p:ph type="body"/>
          </p:nvPr>
        </p:nvSpPr>
        <p:spPr>
          <a:xfrm>
            <a:off x="6639120" y="1326600"/>
            <a:ext cx="292032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5" name="PlaceHolder 5"/>
          <p:cNvSpPr>
            <a:spLocks noGrp="1"/>
          </p:cNvSpPr>
          <p:nvPr>
            <p:ph type="body"/>
          </p:nvPr>
        </p:nvSpPr>
        <p:spPr>
          <a:xfrm>
            <a:off x="504000" y="3044520"/>
            <a:ext cx="292032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6" name="PlaceHolder 6"/>
          <p:cNvSpPr>
            <a:spLocks noGrp="1"/>
          </p:cNvSpPr>
          <p:nvPr>
            <p:ph type="body"/>
          </p:nvPr>
        </p:nvSpPr>
        <p:spPr>
          <a:xfrm>
            <a:off x="3571560" y="3044520"/>
            <a:ext cx="292032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7" name="PlaceHolder 7"/>
          <p:cNvSpPr>
            <a:spLocks noGrp="1"/>
          </p:cNvSpPr>
          <p:nvPr>
            <p:ph type="body"/>
          </p:nvPr>
        </p:nvSpPr>
        <p:spPr>
          <a:xfrm>
            <a:off x="6639120" y="3044520"/>
            <a:ext cx="292032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9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" name="" descr=""/>
          <p:cNvPicPr/>
          <p:nvPr/>
        </p:nvPicPr>
        <p:blipFill>
          <a:blip r:embed="rId1"/>
          <a:stretch/>
        </p:blipFill>
        <p:spPr>
          <a:xfrm>
            <a:off x="0" y="-360"/>
            <a:ext cx="10236960" cy="57560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132</TotalTime>
  <Application>LibreOffice/25.2.6.2$Windows_X86_64 LibreOffice_project/729c5bfe710f5eb71ed3bbde9e06a6065e9c6c5d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2022-02-21T09:55:19Z</dcterms:created>
  <dc:creator/>
  <dc:description/>
  <dc:language>en-AU</dc:language>
  <cp:lastModifiedBy/>
  <dcterms:modified xsi:type="dcterms:W3CDTF">2025-11-17T09:41:36Z</dcterms:modified>
  <cp:revision>18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